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66" r:id="rId5"/>
    <p:sldId id="267" r:id="rId6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A900"/>
    <a:srgbClr val="9C9C9C"/>
    <a:srgbClr val="CF0A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0"/>
            <a:ext cx="792163" cy="6858000"/>
            <a:chOff x="0" y="0"/>
            <a:chExt cx="499" cy="4320"/>
          </a:xfrm>
        </p:grpSpPr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227" cy="4320"/>
            </a:xfrm>
            <a:prstGeom prst="rect">
              <a:avLst/>
            </a:prstGeom>
            <a:solidFill>
              <a:srgbClr val="CF0A2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272" y="0"/>
              <a:ext cx="91" cy="4320"/>
            </a:xfrm>
            <a:prstGeom prst="rect">
              <a:avLst/>
            </a:prstGeom>
            <a:solidFill>
              <a:srgbClr val="EDA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 baseline="-25000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408" y="0"/>
              <a:ext cx="91" cy="4320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 baseline="-25000"/>
            </a:p>
          </p:txBody>
        </p:sp>
      </p:grpSp>
      <p:pic>
        <p:nvPicPr>
          <p:cNvPr id="8" name="Picture 12" descr="Diocesa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67"/>
          <a:stretch>
            <a:fillRect/>
          </a:stretch>
        </p:blipFill>
        <p:spPr bwMode="auto">
          <a:xfrm>
            <a:off x="5364163" y="5286375"/>
            <a:ext cx="3384550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547813" y="765175"/>
            <a:ext cx="7196137" cy="2478088"/>
          </a:xfrm>
        </p:spPr>
        <p:txBody>
          <a:bodyPr anchor="b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MAIN TITLE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3284538"/>
            <a:ext cx="7192962" cy="1368425"/>
          </a:xfrm>
        </p:spPr>
        <p:txBody>
          <a:bodyPr/>
          <a:lstStyle>
            <a:lvl1pPr marL="0" indent="0" algn="r">
              <a:buFontTx/>
              <a:buNone/>
              <a:defRPr sz="2800">
                <a:solidFill>
                  <a:srgbClr val="9C9C9C"/>
                </a:solidFill>
              </a:defRPr>
            </a:lvl1pPr>
          </a:lstStyle>
          <a:p>
            <a:pPr lvl="0"/>
            <a:r>
              <a:rPr lang="en-US" noProof="0"/>
              <a:t>(Subtitle or text here)</a:t>
            </a:r>
            <a:endParaRPr lang="en-GB" noProof="0"/>
          </a:p>
        </p:txBody>
      </p:sp>
      <p:sp>
        <p:nvSpPr>
          <p:cNvPr id="9" name="Rectangle 8"/>
          <p:cNvSpPr/>
          <p:nvPr userDrawn="1"/>
        </p:nvSpPr>
        <p:spPr>
          <a:xfrm>
            <a:off x="882174" y="0"/>
            <a:ext cx="36004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813" y="5445224"/>
            <a:ext cx="3672408" cy="112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781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68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1013" y="274638"/>
            <a:ext cx="1855787" cy="574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8888" y="274638"/>
            <a:ext cx="5419725" cy="574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011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270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1904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8888" y="1600200"/>
            <a:ext cx="3636962" cy="4421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0" y="1600200"/>
            <a:ext cx="3638550" cy="4421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109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611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0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4554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3241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373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691680" y="274638"/>
            <a:ext cx="699512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SLIDE TITLE</a:t>
            </a:r>
            <a:endParaRPr lang="en-GB" altLang="en-US" dirty="0"/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91680" y="1600200"/>
            <a:ext cx="6995120" cy="442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  <a:p>
            <a:pPr lvl="4"/>
            <a:r>
              <a:rPr lang="en-GB" altLang="en-US" dirty="0"/>
              <a:t>Fifth level</a:t>
            </a:r>
          </a:p>
        </p:txBody>
      </p:sp>
      <p:grpSp>
        <p:nvGrpSpPr>
          <p:cNvPr id="1028" name="Group 9"/>
          <p:cNvGrpSpPr>
            <a:grpSpLocks/>
          </p:cNvGrpSpPr>
          <p:nvPr/>
        </p:nvGrpSpPr>
        <p:grpSpPr bwMode="auto">
          <a:xfrm>
            <a:off x="0" y="0"/>
            <a:ext cx="792163" cy="6858000"/>
            <a:chOff x="0" y="0"/>
            <a:chExt cx="499" cy="4320"/>
          </a:xfrm>
        </p:grpSpPr>
        <p:sp>
          <p:nvSpPr>
            <p:cNvPr id="1030" name="Rectangle 10"/>
            <p:cNvSpPr>
              <a:spLocks noChangeArrowheads="1"/>
            </p:cNvSpPr>
            <p:nvPr/>
          </p:nvSpPr>
          <p:spPr bwMode="auto">
            <a:xfrm>
              <a:off x="0" y="0"/>
              <a:ext cx="227" cy="4320"/>
            </a:xfrm>
            <a:prstGeom prst="rect">
              <a:avLst/>
            </a:prstGeom>
            <a:solidFill>
              <a:srgbClr val="CF0A2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31" name="Rectangle 11"/>
            <p:cNvSpPr>
              <a:spLocks noChangeArrowheads="1"/>
            </p:cNvSpPr>
            <p:nvPr/>
          </p:nvSpPr>
          <p:spPr bwMode="auto">
            <a:xfrm>
              <a:off x="272" y="0"/>
              <a:ext cx="91" cy="4320"/>
            </a:xfrm>
            <a:prstGeom prst="rect">
              <a:avLst/>
            </a:prstGeom>
            <a:solidFill>
              <a:srgbClr val="EDA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 baseline="-25000"/>
            </a:p>
          </p:txBody>
        </p:sp>
        <p:sp>
          <p:nvSpPr>
            <p:cNvPr id="1032" name="Rectangle 12"/>
            <p:cNvSpPr>
              <a:spLocks noChangeArrowheads="1"/>
            </p:cNvSpPr>
            <p:nvPr/>
          </p:nvSpPr>
          <p:spPr bwMode="auto">
            <a:xfrm>
              <a:off x="408" y="0"/>
              <a:ext cx="91" cy="4320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 baseline="-25000"/>
            </a:p>
          </p:txBody>
        </p:sp>
      </p:grpSp>
      <p:pic>
        <p:nvPicPr>
          <p:cNvPr id="1029" name="Picture 13" descr="Diocesan 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67"/>
          <a:stretch>
            <a:fillRect/>
          </a:stretch>
        </p:blipFill>
        <p:spPr bwMode="auto">
          <a:xfrm>
            <a:off x="7164388" y="6115050"/>
            <a:ext cx="1512887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 userDrawn="1"/>
        </p:nvSpPr>
        <p:spPr>
          <a:xfrm>
            <a:off x="882174" y="0"/>
            <a:ext cx="36004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6203950"/>
            <a:ext cx="1482253" cy="4533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hwiki.com/Moana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vimeo.com/24862076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27634" y="35434"/>
            <a:ext cx="7916366" cy="1224136"/>
          </a:xfrm>
        </p:spPr>
        <p:txBody>
          <a:bodyPr/>
          <a:lstStyle/>
          <a:p>
            <a:pPr algn="ctr" eaLnBrk="1" hangingPunct="1"/>
            <a:r>
              <a:rPr lang="en-US" altLang="en-US" sz="5400" dirty="0">
                <a:latin typeface="+mn-lt"/>
              </a:rPr>
              <a:t>Song Lyric Challenge</a:t>
            </a:r>
          </a:p>
        </p:txBody>
      </p:sp>
      <p:sp>
        <p:nvSpPr>
          <p:cNvPr id="2" name="Rectangle 1"/>
          <p:cNvSpPr/>
          <p:nvPr/>
        </p:nvSpPr>
        <p:spPr>
          <a:xfrm>
            <a:off x="1475656" y="954239"/>
            <a:ext cx="4176464" cy="6050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4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ea typeface="Calibri" panose="020F0502020204030204" pitchFamily="34" charset="0"/>
                <a:cs typeface="Arial" panose="020B0604020202020204" pitchFamily="34" charset="0"/>
              </a:rPr>
              <a:t>Look at the words of the song and challenge yourself to answer the questions.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dirty="0"/>
              <a:t>Moana Soundtrack - How Far I’ll Go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8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ea typeface="Calibri" panose="020F0502020204030204" pitchFamily="34" charset="0"/>
                <a:cs typeface="Arial" panose="020B0604020202020204" pitchFamily="34" charset="0"/>
              </a:rPr>
              <a:t>A song about living on an island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36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4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400" dirty="0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picture containing cake, person, birthday, table&#10;&#10;Description automatically generated">
            <a:extLst>
              <a:ext uri="{FF2B5EF4-FFF2-40B4-BE49-F238E27FC236}">
                <a16:creationId xmlns:a16="http://schemas.microsoft.com/office/drawing/2014/main" id="{A387C0C3-F3F7-4FB9-93DC-E7ECB12E57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652120" y="1555158"/>
            <a:ext cx="3013404" cy="32639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BBD23-3075-451F-A1CD-7BFC8A0C2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16632"/>
            <a:ext cx="7283152" cy="5522962"/>
          </a:xfrm>
        </p:spPr>
        <p:txBody>
          <a:bodyPr/>
          <a:lstStyle/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I've been staring at the edge of the water,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Long as I can remember, never really knowing why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 wish I could be the perfect daughter,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But I come back to the water, no matter how hard I try,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Every turn I take, every trail I track, Every path I make, every road leads back,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 the place I know, where I cannot go, Where I long to be.</a:t>
            </a:r>
          </a:p>
          <a:p>
            <a:pPr marL="0" indent="0">
              <a:buNone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See the line where the sky meets the sea?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It calls me, and no one knows, how far it goes,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If the wind in my sail on the sea stays behind me,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One day I'll know, If I go there's just no telling how far I'll go.</a:t>
            </a:r>
          </a:p>
          <a:p>
            <a:pPr marL="0" indent="0">
              <a:buNone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 know, everybody on this island seems so happy on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this island, Everything is by design,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 know, everybody on this island has a role on this island,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So maybe I can roll with mine,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 can lead with pride, I can make us strong,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I'll be satisfied if I play along,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But the voice inside sings a different song, What is wrong with me?</a:t>
            </a:r>
          </a:p>
          <a:p>
            <a:pPr marL="0" indent="0">
              <a:buNone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See the light as it shines on the sea? It's blinding,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But no one knows, how deep it goes, And it seems like it's calling out to me,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So come find me And let me know, what's beyond that line,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Will I cross that line?</a:t>
            </a:r>
          </a:p>
        </p:txBody>
      </p:sp>
    </p:spTree>
    <p:extLst>
      <p:ext uri="{BB962C8B-B14F-4D97-AF65-F5344CB8AC3E}">
        <p14:creationId xmlns:p14="http://schemas.microsoft.com/office/powerpoint/2010/main" val="4210409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72FC5-1C5D-4835-9A86-9B203827A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188640"/>
            <a:ext cx="6995120" cy="805722"/>
          </a:xfrm>
        </p:spPr>
        <p:txBody>
          <a:bodyPr/>
          <a:lstStyle/>
          <a:p>
            <a:pPr algn="ctr"/>
            <a:r>
              <a:rPr lang="en-GB" dirty="0"/>
              <a:t>Comprehension Challenge</a:t>
            </a:r>
            <a:br>
              <a:rPr lang="en-GB" dirty="0"/>
            </a:b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CB33A-E2C2-4EDE-9B22-785FE9D44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6948" y="591500"/>
            <a:ext cx="7488832" cy="5573803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Read the whole song first (or you can listen to it by copying this link)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https://vimeo.com/248620765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Verse 1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 Where do you think Moana ‘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longs to be’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2) What is it about the water that excites her?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3) In what ways is Moana not ‘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the perfect daughter’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4) Explain how Moana has mixed feelings in this verse.</a:t>
            </a:r>
          </a:p>
          <a:p>
            <a:pPr marL="0" indent="0">
              <a:buNone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Verse 2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7) The songwriter chose to use the word ‘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seems’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rather than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‘is’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 the first line of this verse.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What might this suggest about the island?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8) What role do you think Moana has on the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island?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9) What does she mean by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‘But the voice inside</a:t>
            </a:r>
          </a:p>
          <a:p>
            <a:pPr marL="0" indent="0">
              <a:buNone/>
            </a:pP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sings a different song’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10) Why does she question herself at the end of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this verse?</a:t>
            </a:r>
          </a:p>
          <a:p>
            <a:pPr marL="0" indent="0">
              <a:buNone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11) Find two pieces of evidence to prove that Moana is a unique person.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12) Why has the songwriter chosen to end the song with a question?</a:t>
            </a:r>
          </a:p>
        </p:txBody>
      </p:sp>
    </p:spTree>
    <p:extLst>
      <p:ext uri="{BB962C8B-B14F-4D97-AF65-F5344CB8AC3E}">
        <p14:creationId xmlns:p14="http://schemas.microsoft.com/office/powerpoint/2010/main" val="1422726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Thinking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680" y="1600200"/>
            <a:ext cx="4176464" cy="4421188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/>
              <a:t>Moana is desperate to discover beyond the island. </a:t>
            </a:r>
          </a:p>
          <a:p>
            <a:pPr marL="0" indent="0">
              <a:buNone/>
            </a:pPr>
            <a:r>
              <a:rPr lang="en-GB" sz="1800" dirty="0"/>
              <a:t>What does this tell us about her</a:t>
            </a:r>
          </a:p>
          <a:p>
            <a:pPr marL="0" indent="0">
              <a:buNone/>
            </a:pPr>
            <a:r>
              <a:rPr lang="en-GB" sz="1800" dirty="0"/>
              <a:t>and the island she lives on?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Can you explain the conflict occurring in her head?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What do you think she will do and why?</a:t>
            </a:r>
          </a:p>
          <a:p>
            <a:pPr marL="0" indent="0">
              <a:buNone/>
            </a:pPr>
            <a:r>
              <a:rPr lang="en-GB" sz="1800" dirty="0"/>
              <a:t>What advice would you give Moana?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Now try the extra challenge……….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376" y="1417638"/>
            <a:ext cx="2898322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875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6465" y="1916832"/>
            <a:ext cx="7283197" cy="4421188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Imagine that you are Moana. You have decided to leave the island behind and set sail on the open sea! </a:t>
            </a: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Write a prayer that you might say before you go to bed the night before you leave.</a:t>
            </a: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What might you ask for? What will you ask God to help you with? What about the family and friends that you 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</a:rPr>
              <a:t>are about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to leave behind?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-315416"/>
            <a:ext cx="2592288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503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Myriad Pro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opy of PPT_template [Read-Only] [Compatibility Mode]" id="{B20C2875-9782-4E3B-A8EB-088CE04F0DB8}" vid="{FECFB706-8450-4824-BDED-583A9BEB28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610</Words>
  <Application>Microsoft Office PowerPoint</Application>
  <PresentationFormat>On-screen Show (4:3)</PresentationFormat>
  <Paragraphs>69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Myriad Pro</vt:lpstr>
      <vt:lpstr>Office Theme</vt:lpstr>
      <vt:lpstr>Song Lyric Challenge</vt:lpstr>
      <vt:lpstr>PowerPoint Presentation</vt:lpstr>
      <vt:lpstr>Comprehension Challenge </vt:lpstr>
      <vt:lpstr>Thinking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Picture Challenge</dc:title>
  <dc:creator>Sue Bowen</dc:creator>
  <cp:lastModifiedBy>Sue Bowen</cp:lastModifiedBy>
  <cp:revision>36</cp:revision>
  <dcterms:created xsi:type="dcterms:W3CDTF">2020-03-20T12:08:21Z</dcterms:created>
  <dcterms:modified xsi:type="dcterms:W3CDTF">2020-07-03T12:15:54Z</dcterms:modified>
</cp:coreProperties>
</file>